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7FC55-4C00-4B44-AC13-41707EB83C8B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B01E-C8E1-4EF3-827A-9D334D759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24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7FC55-4C00-4B44-AC13-41707EB83C8B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B01E-C8E1-4EF3-827A-9D334D759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73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7FC55-4C00-4B44-AC13-41707EB83C8B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B01E-C8E1-4EF3-827A-9D334D75965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278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7FC55-4C00-4B44-AC13-41707EB83C8B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B01E-C8E1-4EF3-827A-9D334D759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029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7FC55-4C00-4B44-AC13-41707EB83C8B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B01E-C8E1-4EF3-827A-9D334D75965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203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7FC55-4C00-4B44-AC13-41707EB83C8B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B01E-C8E1-4EF3-827A-9D334D759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04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7FC55-4C00-4B44-AC13-41707EB83C8B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B01E-C8E1-4EF3-827A-9D334D759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23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7FC55-4C00-4B44-AC13-41707EB83C8B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B01E-C8E1-4EF3-827A-9D334D759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08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7FC55-4C00-4B44-AC13-41707EB83C8B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B01E-C8E1-4EF3-827A-9D334D759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7FC55-4C00-4B44-AC13-41707EB83C8B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B01E-C8E1-4EF3-827A-9D334D759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770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7FC55-4C00-4B44-AC13-41707EB83C8B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B01E-C8E1-4EF3-827A-9D334D759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934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7FC55-4C00-4B44-AC13-41707EB83C8B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B01E-C8E1-4EF3-827A-9D334D759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64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7FC55-4C00-4B44-AC13-41707EB83C8B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B01E-C8E1-4EF3-827A-9D334D759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97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7FC55-4C00-4B44-AC13-41707EB83C8B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B01E-C8E1-4EF3-827A-9D334D759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95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7FC55-4C00-4B44-AC13-41707EB83C8B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B01E-C8E1-4EF3-827A-9D334D759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51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7FC55-4C00-4B44-AC13-41707EB83C8B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B01E-C8E1-4EF3-827A-9D334D759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698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77FC55-4C00-4B44-AC13-41707EB83C8B}" type="datetimeFigureOut">
              <a:rPr lang="ru-RU" smtClean="0"/>
              <a:t>21.10.2025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AD5B01E-C8E1-4EF3-827A-9D334D759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80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32510"/>
            <a:ext cx="10626436" cy="617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925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68037"/>
            <a:ext cx="8596668" cy="5473326"/>
          </a:xfrm>
        </p:spPr>
        <p:txBody>
          <a:bodyPr>
            <a:normAutofit/>
          </a:bodyPr>
          <a:lstStyle/>
          <a:p>
            <a:r>
              <a:rPr lang="ru-RU" sz="3200" b="1" kern="0" spc="35" dirty="0">
                <a:solidFill>
                  <a:schemeClr val="accent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Зрительно-моторная координация — это способность человека согласовывать движения при одновременной работе зрительного и двигательного анализаторов. </a:t>
            </a:r>
            <a:endParaRPr lang="ru-RU" sz="3200" dirty="0">
              <a:solidFill>
                <a:schemeClr val="accent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257" y="2504854"/>
            <a:ext cx="3619048" cy="3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182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Данное умение влияет на следующие зрительно-моторные навыки: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76401"/>
            <a:ext cx="8596668" cy="436496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Аккуратное и быстрое письмо.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Ребенок должен зрительно контролировать процесс написания букв.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Без достаточного зрительно-моторного развития дети могут не замечать свои ошибки.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Четкое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плавное чтение.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У детей с плохо развитой зрительно-моторной координацией взгляд хаотично перемещается по строчкам, им трудно сосредоточиться.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аппликация.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Эти задачи требуют высокого уровня контроля работы глаз и рук. Среди похожих моторных навыков можно отметить вырезание из бумаги и штриховку рисунков.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самообслуживания.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К ним относятся завязывание узелков,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зашнуровывание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обуви и пр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874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10" y="983673"/>
            <a:ext cx="8201890" cy="5098472"/>
          </a:xfrm>
        </p:spPr>
      </p:pic>
    </p:spTree>
    <p:extLst>
      <p:ext uri="{BB962C8B-B14F-4D97-AF65-F5344CB8AC3E}">
        <p14:creationId xmlns:p14="http://schemas.microsoft.com/office/powerpoint/2010/main" val="73627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64" y="775855"/>
            <a:ext cx="8714509" cy="5334000"/>
          </a:xfrm>
        </p:spPr>
      </p:pic>
    </p:spTree>
    <p:extLst>
      <p:ext uri="{BB962C8B-B14F-4D97-AF65-F5344CB8AC3E}">
        <p14:creationId xmlns:p14="http://schemas.microsoft.com/office/powerpoint/2010/main" val="1122804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945" y="609600"/>
            <a:ext cx="8617528" cy="5181600"/>
          </a:xfrm>
        </p:spPr>
      </p:pic>
    </p:spTree>
    <p:extLst>
      <p:ext uri="{BB962C8B-B14F-4D97-AF65-F5344CB8AC3E}">
        <p14:creationId xmlns:p14="http://schemas.microsoft.com/office/powerpoint/2010/main" val="328437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708" y="651164"/>
            <a:ext cx="8700655" cy="5652654"/>
          </a:xfrm>
        </p:spPr>
      </p:pic>
    </p:spTree>
    <p:extLst>
      <p:ext uri="{BB962C8B-B14F-4D97-AF65-F5344CB8AC3E}">
        <p14:creationId xmlns:p14="http://schemas.microsoft.com/office/powerpoint/2010/main" val="218026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98764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Поставьте на листочке точку. От неё ведите линии: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108365"/>
            <a:ext cx="3991648" cy="5098472"/>
          </a:xfrm>
        </p:spPr>
        <p:txBody>
          <a:bodyPr>
            <a:normAutofit fontScale="85000" lnSpcReduction="20000"/>
          </a:bodyPr>
          <a:lstStyle/>
          <a:p>
            <a:pPr lvl="0" algn="just">
              <a:lnSpc>
                <a:spcPct val="115000"/>
              </a:lnSpc>
              <a:buFont typeface="+mj-lt"/>
              <a:buAutoNum type="arabicParenR"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 клеток вправо;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+mj-lt"/>
              <a:buAutoNum type="arabicParenR"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клетки вниз;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+mj-lt"/>
              <a:buAutoNum type="arabicParenR"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клетки влево;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+mj-lt"/>
              <a:buAutoNum type="arabicParenR"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 клеток вниз;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+mj-lt"/>
              <a:buAutoNum type="arabicParenR"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клетки влево;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+mj-lt"/>
              <a:buAutoNum type="arabicParenR"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клетки вверх;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+mj-lt"/>
              <a:buAutoNum type="arabicParenR"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клетка вправо;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+mj-lt"/>
              <a:buAutoNum type="arabicParenR"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клетка вверх;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+mj-lt"/>
              <a:buAutoNum type="arabicParenR"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клетка влево;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+mj-lt"/>
              <a:buAutoNum type="arabicParenR"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клетки вверх;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+mj-lt"/>
              <a:buAutoNum type="arabicParenR"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клетка вправо;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+mj-lt"/>
              <a:buAutoNum type="arabicParenR"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 клеток вверх.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+mj-lt"/>
              <a:buAutoNum type="arabicParenR"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клетки влево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+mj-lt"/>
              <a:buAutoNum type="arabicParenR"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клетки вверх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4764" y="1856095"/>
            <a:ext cx="2682472" cy="314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1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818" y="484909"/>
            <a:ext cx="8033399" cy="5486399"/>
          </a:xfrm>
        </p:spPr>
      </p:pic>
    </p:spTree>
    <p:extLst>
      <p:ext uri="{BB962C8B-B14F-4D97-AF65-F5344CB8AC3E}">
        <p14:creationId xmlns:p14="http://schemas.microsoft.com/office/powerpoint/2010/main" val="328917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58</TotalTime>
  <Words>93</Words>
  <Application>Microsoft Office PowerPoint</Application>
  <PresentationFormat>Широкоэкранный</PresentationFormat>
  <Paragraphs>22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Данное умение влияет на следующие зрительно-моторные навыки: </vt:lpstr>
      <vt:lpstr>Презентация PowerPoint</vt:lpstr>
      <vt:lpstr>Презентация PowerPoint</vt:lpstr>
      <vt:lpstr>Презентация PowerPoint</vt:lpstr>
      <vt:lpstr>Презентация PowerPoint</vt:lpstr>
      <vt:lpstr>Поставьте на листочке точку. От неё ведите линии: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2025-10-21T09:44:09Z</dcterms:created>
  <dcterms:modified xsi:type="dcterms:W3CDTF">2025-10-21T10:44:32Z</dcterms:modified>
</cp:coreProperties>
</file>